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1" r:id="rId2"/>
    <p:sldId id="4914" r:id="rId3"/>
    <p:sldId id="4923" r:id="rId4"/>
    <p:sldId id="262" r:id="rId5"/>
  </p:sldIdLst>
  <p:sldSz cx="10826750" cy="8120063" type="B4ISO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8">
          <p15:clr>
            <a:srgbClr val="A4A3A4"/>
          </p15:clr>
        </p15:guide>
        <p15:guide id="2" pos="341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0DD1FB8-A4FB-59B1-C3D5-97BAFFD38FA1}" name="Kethebe Sethunyane" initials="KS" userId="S::SethunyaneK@bpc.bw::866c3b7a-422b-4b5d-bc17-873ba1c75e0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28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18A78A-BEE6-4148-870A-4F5B2898B464}" v="5" dt="2024-11-01T07:55:39.8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072" y="48"/>
      </p:cViewPr>
      <p:guideLst>
        <p:guide orient="horz" pos="2558"/>
        <p:guide pos="341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1" d="100"/>
          <a:sy n="91" d="100"/>
        </p:scale>
        <p:origin x="-5256" y="-11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375A6-9C58-7448-9004-741AFA6C888A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ADE4FD-3B83-944F-89A7-4B0D20CC5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803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8FD15-E643-2F44-9551-82EDD853BF53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9188F-AD65-C84E-BA69-A792468A1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926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4013" y="4601369"/>
            <a:ext cx="7578725" cy="207512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54BA9-8D81-B447-8F98-7897D3DA68D3}" type="datetime1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C9C2C-3EF8-9340-AEEC-B47EB1DAB05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D5CC96D2-ADF5-3947-A902-7A41D04DC5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0897182" cy="8120061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08F6E8E8-A13C-D947-AEED-D78457D1C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553" y="2823224"/>
            <a:ext cx="9744075" cy="13533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0133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141B-84C0-2044-B2EF-04F3A239EBBD}" type="datetime1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C9C2C-3EF8-9340-AEEC-B47EB1DAB05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01BBB50-BEB6-EA4A-AECC-113E9F8CF0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0897185" cy="812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734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9394" y="1289538"/>
            <a:ext cx="2436019" cy="5964012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1338" y="1289538"/>
            <a:ext cx="7127610" cy="59640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64CD9-5189-1244-9B74-DDA6B8530017}" type="datetime1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C9C2C-3EF8-9340-AEEC-B47EB1DAB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96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AC86-7685-2046-A67D-31E6A60DC598}" type="datetime1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C9C2C-3EF8-9340-AEEC-B47EB1DAB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264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239" y="5217894"/>
            <a:ext cx="9202738" cy="161273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5239" y="3441630"/>
            <a:ext cx="9202738" cy="17762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F2B556-3ADF-E947-B92C-EF330A8AB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D043E-B80E-584F-AC98-334A519CA879}" type="datetime1">
              <a:rPr lang="en-US" smtClean="0"/>
              <a:t>5/12/2025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C65E17-1386-3A47-8D0A-3DE36B41F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A8A645-069C-3140-B093-8981FF88A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C9C2C-3EF8-9340-AEEC-B47EB1DAB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253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1337" y="1894683"/>
            <a:ext cx="4781815" cy="53588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03598" y="1894683"/>
            <a:ext cx="4781815" cy="53588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9F671-934E-6548-84EC-D7D07BAB6CD0}" type="datetime1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C9C2C-3EF8-9340-AEEC-B47EB1DAB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086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1817617"/>
            <a:ext cx="4783695" cy="75749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338" y="2575112"/>
            <a:ext cx="4783695" cy="4678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99839" y="1817617"/>
            <a:ext cx="4785575" cy="75749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99839" y="2575112"/>
            <a:ext cx="4785575" cy="4678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BBEE2-8C41-F448-A057-E572129622DA}" type="datetime1">
              <a:rPr lang="en-US" smtClean="0"/>
              <a:t>5/12/2025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C9C2C-3EF8-9340-AEEC-B47EB1DAB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21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5021F-1C5B-3B4C-A9EB-6F1A646C1023}" type="datetime1">
              <a:rPr lang="en-US" smtClean="0"/>
              <a:t>5/12/2025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C9C2C-3EF8-9340-AEEC-B47EB1DAB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628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BE16-51D5-E446-9310-3340A64A8E9F}" type="datetime1">
              <a:rPr lang="en-US" smtClean="0"/>
              <a:t>5/12/2025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C9C2C-3EF8-9340-AEEC-B47EB1DAB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206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323299"/>
            <a:ext cx="3561927" cy="1375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2959" y="1699199"/>
            <a:ext cx="6052453" cy="55543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338" y="1699200"/>
            <a:ext cx="3561927" cy="55543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421C3-992D-824E-8AA1-905AD5495909}" type="datetime1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C9C2C-3EF8-9340-AEEC-B47EB1DAB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737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115" y="5684044"/>
            <a:ext cx="6496050" cy="67103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1115" y="812006"/>
            <a:ext cx="6496050" cy="48720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1115" y="6378574"/>
            <a:ext cx="6496050" cy="95297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FC79C-C1EF-E64F-B4F9-E072DE02D9CB}" type="datetime1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C9C2C-3EF8-9340-AEEC-B47EB1DAB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99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1338" y="325179"/>
            <a:ext cx="9744075" cy="1353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1894683"/>
            <a:ext cx="9744075" cy="5358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1337" y="7526098"/>
            <a:ext cx="2526242" cy="4323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D043E-B80E-584F-AC98-334A519CA879}" type="datetime1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99140" y="7526098"/>
            <a:ext cx="3428471" cy="4323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59171" y="7526098"/>
            <a:ext cx="2526242" cy="4323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C9C2C-3EF8-9340-AEEC-B47EB1DAB05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pplication&#10;&#10;Description automatically generated with medium confidence">
            <a:extLst>
              <a:ext uri="{FF2B5EF4-FFF2-40B4-BE49-F238E27FC236}">
                <a16:creationId xmlns:a16="http://schemas.microsoft.com/office/drawing/2014/main" id="{70CACDD7-2E62-4143-BA69-C1F0048EA35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26243"/>
            <a:ext cx="10861967" cy="809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40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A62BF-DA4E-E942-98E8-6F3776F63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4821" y="4535906"/>
            <a:ext cx="5868904" cy="1959488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MBA:PEOPLE MORALE </a:t>
            </a:r>
            <a:endParaRPr lang="en-US" sz="4800" b="1" dirty="0">
              <a:solidFill>
                <a:srgbClr val="7030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9A553C-F3EB-5E42-B339-7CDA990A3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C9C2C-3EF8-9340-AEEC-B47EB1DAB05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626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4F65E6-E005-8DA8-AB22-A86FA437E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C9C2C-3EF8-9340-AEEC-B47EB1DAB056}" type="slidenum">
              <a:rPr lang="en-US" smtClean="0"/>
              <a:t>2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CEF25-4A9F-4D6E-8A9C-2FA4AF983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347" y="1091611"/>
            <a:ext cx="8168322" cy="15696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7030A0"/>
                </a:solidFill>
              </a:rPr>
              <a:t> BIRTHDAY CELEBRATION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4BC8D0-8EDD-5EDB-8668-D81537971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47" y="1876422"/>
            <a:ext cx="2934033" cy="5220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2637F3-AA17-ED6A-1F3D-22F7F9BC7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9795" y="2015566"/>
            <a:ext cx="7275197" cy="408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739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4F65E6-E005-8DA8-AB22-A86FA437E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C9C2C-3EF8-9340-AEEC-B47EB1DAB056}" type="slidenum">
              <a:rPr lang="en-US" smtClean="0"/>
              <a:t>3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CEF25-4A9F-4D6E-8A9C-2FA4AF983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2879" y="1069698"/>
            <a:ext cx="8168322" cy="4323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7030A0"/>
                </a:solidFill>
              </a:rPr>
              <a:t>FAIRWELL PARTY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DAD873-2D08-BC6A-08C0-4B8D459B6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5103"/>
            <a:ext cx="3956446" cy="52752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9753EF-F3CB-4B3A-9F42-4472DECD5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6446" y="2496845"/>
            <a:ext cx="6812050" cy="383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568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BCBDD-2CDF-A14C-AF90-012DD83EC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4C63D5-FF70-E149-A577-F3EA575CFE54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1123A9-1F47-5E4E-BB6C-B59162A89C9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897B64-EB9A-B347-AC38-044635D3E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C9C2C-3EF8-9340-AEEC-B47EB1DAB056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2106700-DC6A-BA4D-BCE7-F1E07651A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897185" cy="812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048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81186</TotalTime>
  <Words>13</Words>
  <Application>Microsoft Office PowerPoint</Application>
  <PresentationFormat>B4 (ISO) Paper (250x353 mm)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Segoe UI</vt:lpstr>
      <vt:lpstr>Office Theme</vt:lpstr>
      <vt:lpstr>MBA:PEOPLE MORALE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Thapelo Ramakama</cp:lastModifiedBy>
  <cp:revision>589</cp:revision>
  <cp:lastPrinted>2024-06-05T14:06:21Z</cp:lastPrinted>
  <dcterms:created xsi:type="dcterms:W3CDTF">2020-06-25T07:19:47Z</dcterms:created>
  <dcterms:modified xsi:type="dcterms:W3CDTF">2025-05-12T07:38:34Z</dcterms:modified>
</cp:coreProperties>
</file>